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62" r:id="rId4"/>
    <p:sldId id="258" r:id="rId5"/>
    <p:sldId id="268" r:id="rId6"/>
    <p:sldId id="259" r:id="rId7"/>
    <p:sldId id="260" r:id="rId8"/>
    <p:sldId id="264" r:id="rId9"/>
    <p:sldId id="265" r:id="rId10"/>
    <p:sldId id="263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3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41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7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1267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28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1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4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14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8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2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3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7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6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AEA49-1012-4ACA-B289-0DCB4636F717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9D05D75-8AA9-410A-9E2A-4DDC058B3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Community Fake News Eliminator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Team Name : </a:t>
            </a:r>
            <a:r>
              <a:rPr lang="en-US" dirty="0" err="1" smtClean="0"/>
              <a:t>Cloudemic</a:t>
            </a:r>
            <a:endParaRPr lang="en-US" dirty="0" smtClean="0"/>
          </a:p>
          <a:p>
            <a:r>
              <a:rPr lang="en-US" dirty="0" smtClean="0"/>
              <a:t>Praveen N</a:t>
            </a:r>
          </a:p>
          <a:p>
            <a:r>
              <a:rPr lang="en-US" dirty="0" err="1" smtClean="0"/>
              <a:t>Kaleelurrahaman</a:t>
            </a:r>
            <a:r>
              <a:rPr lang="en-US" dirty="0" smtClean="0"/>
              <a:t> U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789" y="4042538"/>
            <a:ext cx="3879498" cy="203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13" y="2133600"/>
            <a:ext cx="6281633" cy="3778250"/>
          </a:xfrm>
        </p:spPr>
      </p:pic>
    </p:spTree>
    <p:extLst>
      <p:ext uri="{BB962C8B-B14F-4D97-AF65-F5344CB8AC3E}">
        <p14:creationId xmlns:p14="http://schemas.microsoft.com/office/powerpoint/2010/main" val="22044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current world the spreading of fake news has cased fear and havoc among people. This is widely seen during the pandemic (COVID 19). </a:t>
            </a:r>
          </a:p>
          <a:p>
            <a:r>
              <a:rPr lang="en-US" dirty="0" smtClean="0"/>
              <a:t>The Fake news that includes symptoms, treatments and political agenda towards the situation is raising by day by day. </a:t>
            </a:r>
          </a:p>
          <a:p>
            <a:r>
              <a:rPr lang="en-US" dirty="0" smtClean="0"/>
              <a:t>The fake news scales faster and before we know it’s a fake, we receive the second wave of the same message. </a:t>
            </a:r>
          </a:p>
          <a:p>
            <a:r>
              <a:rPr lang="en-US" dirty="0" smtClean="0"/>
              <a:t>There is no current solution that stops the flow of these messages.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55" y="171286"/>
            <a:ext cx="3073779" cy="188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3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29" y="624110"/>
            <a:ext cx="4419505" cy="5840757"/>
          </a:xfrm>
        </p:spPr>
      </p:pic>
    </p:spTree>
    <p:extLst>
      <p:ext uri="{BB962C8B-B14F-4D97-AF65-F5344CB8AC3E}">
        <p14:creationId xmlns:p14="http://schemas.microsoft.com/office/powerpoint/2010/main" val="14864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38648"/>
            <a:ext cx="8915400" cy="4172574"/>
          </a:xfrm>
        </p:spPr>
        <p:txBody>
          <a:bodyPr/>
          <a:lstStyle/>
          <a:p>
            <a:r>
              <a:rPr lang="en-US" dirty="0" smtClean="0"/>
              <a:t>The proposed solution uses the IBM Visual recognition service to provide a real time update of the message that is received is fake or not. </a:t>
            </a:r>
          </a:p>
          <a:p>
            <a:r>
              <a:rPr lang="en-US" dirty="0" smtClean="0"/>
              <a:t>The solution is to </a:t>
            </a:r>
            <a:r>
              <a:rPr lang="en-US" u="sng" dirty="0" smtClean="0"/>
              <a:t>create a web service </a:t>
            </a:r>
            <a:r>
              <a:rPr lang="en-US" dirty="0" smtClean="0"/>
              <a:t>which returns the image/text is FAKE/FACT by using the IBM cloud services. </a:t>
            </a:r>
          </a:p>
          <a:p>
            <a:r>
              <a:rPr lang="en-US" dirty="0" smtClean="0"/>
              <a:t>The FAKE images are placed in the </a:t>
            </a:r>
            <a:r>
              <a:rPr lang="en-US" u="sng" dirty="0" smtClean="0"/>
              <a:t>IBM cloud database </a:t>
            </a:r>
            <a:r>
              <a:rPr lang="en-US" dirty="0" smtClean="0"/>
              <a:t>and the images that we receive as the input for the created service is matched across the DB.</a:t>
            </a:r>
          </a:p>
          <a:p>
            <a:r>
              <a:rPr lang="en-US" dirty="0" smtClean="0"/>
              <a:t>When the source image/text </a:t>
            </a:r>
            <a:r>
              <a:rPr lang="en-US" u="sng" dirty="0" smtClean="0"/>
              <a:t>match</a:t>
            </a:r>
            <a:r>
              <a:rPr lang="en-US" dirty="0" smtClean="0"/>
              <a:t> with the images/text in the DB then the source image is watermarked as FAKE and returned to the user application.</a:t>
            </a:r>
          </a:p>
          <a:p>
            <a:r>
              <a:rPr lang="en-US" dirty="0" smtClean="0"/>
              <a:t>The web services can be used across multiple application in the future to eliminate the spread of fake news.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to the web service, we can provide the user the control to inform the message received by them is FAKE or FACT.</a:t>
            </a:r>
          </a:p>
          <a:p>
            <a:r>
              <a:rPr lang="en-US" dirty="0" smtClean="0"/>
              <a:t>The image will be added to the FAKE Database queue and the information that some user has said the message is FAKE/FACT will be available to all users.</a:t>
            </a:r>
          </a:p>
          <a:p>
            <a:r>
              <a:rPr lang="en-US" dirty="0" smtClean="0"/>
              <a:t>From the FAKE Database queue the image will be screened and moved to the actual Database/Folder after fact check.</a:t>
            </a:r>
          </a:p>
          <a:p>
            <a:r>
              <a:rPr lang="en-US" dirty="0" smtClean="0"/>
              <a:t>This functionality gives the power for any user to inform the credibility of the news.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546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58" y="1271750"/>
            <a:ext cx="7967750" cy="5586250"/>
          </a:xfrm>
        </p:spPr>
      </p:pic>
    </p:spTree>
    <p:extLst>
      <p:ext uri="{BB962C8B-B14F-4D97-AF65-F5344CB8AC3E}">
        <p14:creationId xmlns:p14="http://schemas.microsoft.com/office/powerpoint/2010/main" val="411488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53" y="2100776"/>
            <a:ext cx="8915400" cy="3328743"/>
          </a:xfrm>
        </p:spPr>
      </p:pic>
    </p:spTree>
    <p:extLst>
      <p:ext uri="{BB962C8B-B14F-4D97-AF65-F5344CB8AC3E}">
        <p14:creationId xmlns:p14="http://schemas.microsoft.com/office/powerpoint/2010/main" val="326032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Source Code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39" y="2079161"/>
            <a:ext cx="6371785" cy="477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799" y="2133600"/>
            <a:ext cx="792622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257</TotalTime>
  <Words>325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Community Fake News Eliminator</vt:lpstr>
      <vt:lpstr>Problem statement</vt:lpstr>
      <vt:lpstr>PowerPoint Presentation</vt:lpstr>
      <vt:lpstr>Solution Approach</vt:lpstr>
      <vt:lpstr>Solution Approach</vt:lpstr>
      <vt:lpstr>Architecture</vt:lpstr>
      <vt:lpstr>Road Map</vt:lpstr>
      <vt:lpstr>Source Code </vt:lpstr>
      <vt:lpstr>Source Code</vt:lpstr>
      <vt:lpstr>Output 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Fake News Eliminator</dc:title>
  <dc:creator>User</dc:creator>
  <cp:lastModifiedBy>User</cp:lastModifiedBy>
  <cp:revision>9</cp:revision>
  <dcterms:created xsi:type="dcterms:W3CDTF">2020-07-30T20:31:10Z</dcterms:created>
  <dcterms:modified xsi:type="dcterms:W3CDTF">2020-07-31T17:17:51Z</dcterms:modified>
</cp:coreProperties>
</file>